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" roundtripDataSignature="AMtx7mhOaopLA3Bf0vPyWSursKjDYUrR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11" Type="http://schemas.openxmlformats.org/officeDocument/2006/relationships/image" Target="../media/image14.png"/><Relationship Id="rId10" Type="http://schemas.openxmlformats.org/officeDocument/2006/relationships/image" Target="../media/image7.png"/><Relationship Id="rId12" Type="http://schemas.openxmlformats.org/officeDocument/2006/relationships/image" Target="../media/image11.png"/><Relationship Id="rId9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9.png"/><Relationship Id="rId22" Type="http://schemas.openxmlformats.org/officeDocument/2006/relationships/image" Target="../media/image137.png"/><Relationship Id="rId21" Type="http://schemas.openxmlformats.org/officeDocument/2006/relationships/image" Target="../media/image122.png"/><Relationship Id="rId24" Type="http://schemas.openxmlformats.org/officeDocument/2006/relationships/image" Target="../media/image146.png"/><Relationship Id="rId23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26" Type="http://schemas.openxmlformats.org/officeDocument/2006/relationships/image" Target="../media/image33.png"/><Relationship Id="rId25" Type="http://schemas.openxmlformats.org/officeDocument/2006/relationships/image" Target="../media/image127.png"/><Relationship Id="rId28" Type="http://schemas.openxmlformats.org/officeDocument/2006/relationships/image" Target="../media/image138.png"/><Relationship Id="rId27" Type="http://schemas.openxmlformats.org/officeDocument/2006/relationships/image" Target="../media/image76.png"/><Relationship Id="rId5" Type="http://schemas.openxmlformats.org/officeDocument/2006/relationships/image" Target="../media/image43.png"/><Relationship Id="rId6" Type="http://schemas.openxmlformats.org/officeDocument/2006/relationships/image" Target="../media/image128.png"/><Relationship Id="rId29" Type="http://schemas.openxmlformats.org/officeDocument/2006/relationships/image" Target="../media/image156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31" Type="http://schemas.openxmlformats.org/officeDocument/2006/relationships/image" Target="../media/image141.png"/><Relationship Id="rId30" Type="http://schemas.openxmlformats.org/officeDocument/2006/relationships/image" Target="../media/image148.png"/><Relationship Id="rId11" Type="http://schemas.openxmlformats.org/officeDocument/2006/relationships/image" Target="../media/image120.png"/><Relationship Id="rId33" Type="http://schemas.openxmlformats.org/officeDocument/2006/relationships/image" Target="../media/image144.png"/><Relationship Id="rId10" Type="http://schemas.openxmlformats.org/officeDocument/2006/relationships/image" Target="../media/image2.png"/><Relationship Id="rId32" Type="http://schemas.openxmlformats.org/officeDocument/2006/relationships/image" Target="../media/image142.png"/><Relationship Id="rId13" Type="http://schemas.openxmlformats.org/officeDocument/2006/relationships/image" Target="../media/image130.png"/><Relationship Id="rId12" Type="http://schemas.openxmlformats.org/officeDocument/2006/relationships/image" Target="../media/image118.png"/><Relationship Id="rId15" Type="http://schemas.openxmlformats.org/officeDocument/2006/relationships/image" Target="../media/image115.png"/><Relationship Id="rId14" Type="http://schemas.openxmlformats.org/officeDocument/2006/relationships/image" Target="../media/image110.png"/><Relationship Id="rId17" Type="http://schemas.openxmlformats.org/officeDocument/2006/relationships/image" Target="../media/image133.png"/><Relationship Id="rId16" Type="http://schemas.openxmlformats.org/officeDocument/2006/relationships/image" Target="../media/image129.png"/><Relationship Id="rId19" Type="http://schemas.openxmlformats.org/officeDocument/2006/relationships/image" Target="../media/image143.png"/><Relationship Id="rId18" Type="http://schemas.openxmlformats.org/officeDocument/2006/relationships/image" Target="../media/image147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2.png"/><Relationship Id="rId22" Type="http://schemas.openxmlformats.org/officeDocument/2006/relationships/image" Target="../media/image157.png"/><Relationship Id="rId21" Type="http://schemas.openxmlformats.org/officeDocument/2006/relationships/image" Target="../media/image154.png"/><Relationship Id="rId24" Type="http://schemas.openxmlformats.org/officeDocument/2006/relationships/image" Target="../media/image155.png"/><Relationship Id="rId23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26" Type="http://schemas.openxmlformats.org/officeDocument/2006/relationships/image" Target="../media/image164.png"/><Relationship Id="rId25" Type="http://schemas.openxmlformats.org/officeDocument/2006/relationships/image" Target="../media/image158.png"/><Relationship Id="rId5" Type="http://schemas.openxmlformats.org/officeDocument/2006/relationships/image" Target="../media/image43.png"/><Relationship Id="rId6" Type="http://schemas.openxmlformats.org/officeDocument/2006/relationships/image" Target="../media/image153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image" Target="../media/image151.png"/><Relationship Id="rId10" Type="http://schemas.openxmlformats.org/officeDocument/2006/relationships/image" Target="../media/image2.png"/><Relationship Id="rId13" Type="http://schemas.openxmlformats.org/officeDocument/2006/relationships/image" Target="../media/image159.png"/><Relationship Id="rId12" Type="http://schemas.openxmlformats.org/officeDocument/2006/relationships/image" Target="../media/image145.png"/><Relationship Id="rId15" Type="http://schemas.openxmlformats.org/officeDocument/2006/relationships/image" Target="../media/image150.png"/><Relationship Id="rId14" Type="http://schemas.openxmlformats.org/officeDocument/2006/relationships/image" Target="../media/image149.png"/><Relationship Id="rId17" Type="http://schemas.openxmlformats.org/officeDocument/2006/relationships/image" Target="../media/image33.png"/><Relationship Id="rId16" Type="http://schemas.openxmlformats.org/officeDocument/2006/relationships/image" Target="../media/image127.png"/><Relationship Id="rId19" Type="http://schemas.openxmlformats.org/officeDocument/2006/relationships/image" Target="../media/image161.png"/><Relationship Id="rId18" Type="http://schemas.openxmlformats.org/officeDocument/2006/relationships/image" Target="../media/image7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Relationship Id="rId11" Type="http://schemas.openxmlformats.org/officeDocument/2006/relationships/image" Target="../media/image11.png"/><Relationship Id="rId10" Type="http://schemas.openxmlformats.org/officeDocument/2006/relationships/image" Target="../media/image160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3.png"/><Relationship Id="rId21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43.png"/><Relationship Id="rId6" Type="http://schemas.openxmlformats.org/officeDocument/2006/relationships/image" Target="../media/image166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image" Target="../media/image172.png"/><Relationship Id="rId10" Type="http://schemas.openxmlformats.org/officeDocument/2006/relationships/image" Target="../media/image2.png"/><Relationship Id="rId13" Type="http://schemas.openxmlformats.org/officeDocument/2006/relationships/image" Target="../media/image154.png"/><Relationship Id="rId12" Type="http://schemas.openxmlformats.org/officeDocument/2006/relationships/image" Target="../media/image151.png"/><Relationship Id="rId15" Type="http://schemas.openxmlformats.org/officeDocument/2006/relationships/image" Target="../media/image168.png"/><Relationship Id="rId14" Type="http://schemas.openxmlformats.org/officeDocument/2006/relationships/image" Target="../media/image165.png"/><Relationship Id="rId17" Type="http://schemas.openxmlformats.org/officeDocument/2006/relationships/image" Target="../media/image170.png"/><Relationship Id="rId16" Type="http://schemas.openxmlformats.org/officeDocument/2006/relationships/image" Target="../media/image33.png"/><Relationship Id="rId19" Type="http://schemas.openxmlformats.org/officeDocument/2006/relationships/image" Target="../media/image115.png"/><Relationship Id="rId18" Type="http://schemas.openxmlformats.org/officeDocument/2006/relationships/image" Target="../media/image110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9.png"/><Relationship Id="rId21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43.png"/><Relationship Id="rId6" Type="http://schemas.openxmlformats.org/officeDocument/2006/relationships/image" Target="../media/image167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image" Target="../media/image154.png"/><Relationship Id="rId10" Type="http://schemas.openxmlformats.org/officeDocument/2006/relationships/image" Target="../media/image2.png"/><Relationship Id="rId13" Type="http://schemas.openxmlformats.org/officeDocument/2006/relationships/image" Target="../media/image168.png"/><Relationship Id="rId12" Type="http://schemas.openxmlformats.org/officeDocument/2006/relationships/image" Target="../media/image165.png"/><Relationship Id="rId15" Type="http://schemas.openxmlformats.org/officeDocument/2006/relationships/image" Target="../media/image170.png"/><Relationship Id="rId14" Type="http://schemas.openxmlformats.org/officeDocument/2006/relationships/image" Target="../media/image33.png"/><Relationship Id="rId17" Type="http://schemas.openxmlformats.org/officeDocument/2006/relationships/image" Target="../media/image177.png"/><Relationship Id="rId16" Type="http://schemas.openxmlformats.org/officeDocument/2006/relationships/image" Target="../media/image110.png"/><Relationship Id="rId19" Type="http://schemas.openxmlformats.org/officeDocument/2006/relationships/image" Target="../media/image184.png"/><Relationship Id="rId18" Type="http://schemas.openxmlformats.org/officeDocument/2006/relationships/image" Target="../media/image159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4.png"/><Relationship Id="rId21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43.png"/><Relationship Id="rId6" Type="http://schemas.openxmlformats.org/officeDocument/2006/relationships/image" Target="../media/image171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image" Target="../media/image154.png"/><Relationship Id="rId10" Type="http://schemas.openxmlformats.org/officeDocument/2006/relationships/image" Target="../media/image2.png"/><Relationship Id="rId13" Type="http://schemas.openxmlformats.org/officeDocument/2006/relationships/image" Target="../media/image168.png"/><Relationship Id="rId12" Type="http://schemas.openxmlformats.org/officeDocument/2006/relationships/image" Target="../media/image165.png"/><Relationship Id="rId15" Type="http://schemas.openxmlformats.org/officeDocument/2006/relationships/image" Target="../media/image170.png"/><Relationship Id="rId14" Type="http://schemas.openxmlformats.org/officeDocument/2006/relationships/image" Target="../media/image33.png"/><Relationship Id="rId17" Type="http://schemas.openxmlformats.org/officeDocument/2006/relationships/image" Target="../media/image161.png"/><Relationship Id="rId16" Type="http://schemas.openxmlformats.org/officeDocument/2006/relationships/image" Target="../media/image110.png"/><Relationship Id="rId19" Type="http://schemas.openxmlformats.org/officeDocument/2006/relationships/image" Target="../media/image178.png"/><Relationship Id="rId18" Type="http://schemas.openxmlformats.org/officeDocument/2006/relationships/image" Target="../media/image18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43.png"/><Relationship Id="rId6" Type="http://schemas.openxmlformats.org/officeDocument/2006/relationships/image" Target="../media/image175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hyperlink" Target="https://www.figma.com/design/AnXsIx6wplR7RemPda3Pj0/Untitled?node-id=0-1&amp;p=f&amp;t=2SGhUgiff1oxImqU-0" TargetMode="External"/><Relationship Id="rId10" Type="http://schemas.openxmlformats.org/officeDocument/2006/relationships/image" Target="../media/image2.png"/><Relationship Id="rId13" Type="http://schemas.openxmlformats.org/officeDocument/2006/relationships/image" Target="../media/image179.png"/><Relationship Id="rId12" Type="http://schemas.openxmlformats.org/officeDocument/2006/relationships/image" Target="../media/image181.png"/><Relationship Id="rId15" Type="http://schemas.openxmlformats.org/officeDocument/2006/relationships/image" Target="../media/image170.png"/><Relationship Id="rId14" Type="http://schemas.openxmlformats.org/officeDocument/2006/relationships/image" Target="../media/image33.png"/><Relationship Id="rId16" Type="http://schemas.openxmlformats.org/officeDocument/2006/relationships/image" Target="../media/image18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43.png"/><Relationship Id="rId6" Type="http://schemas.openxmlformats.org/officeDocument/2006/relationships/image" Target="../media/image180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image" Target="../media/image187.png"/><Relationship Id="rId10" Type="http://schemas.openxmlformats.org/officeDocument/2006/relationships/image" Target="../media/image2.png"/><Relationship Id="rId13" Type="http://schemas.openxmlformats.org/officeDocument/2006/relationships/image" Target="../media/image179.png"/><Relationship Id="rId12" Type="http://schemas.openxmlformats.org/officeDocument/2006/relationships/image" Target="../media/image209.png"/><Relationship Id="rId15" Type="http://schemas.openxmlformats.org/officeDocument/2006/relationships/image" Target="../media/image170.png"/><Relationship Id="rId14" Type="http://schemas.openxmlformats.org/officeDocument/2006/relationships/image" Target="../media/image33.png"/><Relationship Id="rId16" Type="http://schemas.openxmlformats.org/officeDocument/2006/relationships/image" Target="../media/image190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6.png"/><Relationship Id="rId22" Type="http://schemas.openxmlformats.org/officeDocument/2006/relationships/image" Target="../media/image184.png"/><Relationship Id="rId21" Type="http://schemas.openxmlformats.org/officeDocument/2006/relationships/image" Target="../media/image159.png"/><Relationship Id="rId24" Type="http://schemas.openxmlformats.org/officeDocument/2006/relationships/image" Target="../media/image191.png"/><Relationship Id="rId23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26" Type="http://schemas.openxmlformats.org/officeDocument/2006/relationships/image" Target="../media/image178.png"/><Relationship Id="rId25" Type="http://schemas.openxmlformats.org/officeDocument/2006/relationships/image" Target="../media/image161.png"/><Relationship Id="rId28" Type="http://schemas.openxmlformats.org/officeDocument/2006/relationships/image" Target="../media/image194.png"/><Relationship Id="rId27" Type="http://schemas.openxmlformats.org/officeDocument/2006/relationships/image" Target="../media/image174.png"/><Relationship Id="rId5" Type="http://schemas.openxmlformats.org/officeDocument/2006/relationships/image" Target="../media/image43.png"/><Relationship Id="rId6" Type="http://schemas.openxmlformats.org/officeDocument/2006/relationships/image" Target="../media/image183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image" Target="../media/image179.png"/><Relationship Id="rId10" Type="http://schemas.openxmlformats.org/officeDocument/2006/relationships/image" Target="../media/image2.png"/><Relationship Id="rId13" Type="http://schemas.openxmlformats.org/officeDocument/2006/relationships/image" Target="../media/image170.png"/><Relationship Id="rId12" Type="http://schemas.openxmlformats.org/officeDocument/2006/relationships/image" Target="../media/image33.png"/><Relationship Id="rId15" Type="http://schemas.openxmlformats.org/officeDocument/2006/relationships/image" Target="../media/image151.png"/><Relationship Id="rId14" Type="http://schemas.openxmlformats.org/officeDocument/2006/relationships/image" Target="../media/image189.png"/><Relationship Id="rId17" Type="http://schemas.openxmlformats.org/officeDocument/2006/relationships/image" Target="../media/image110.png"/><Relationship Id="rId16" Type="http://schemas.openxmlformats.org/officeDocument/2006/relationships/image" Target="../media/image154.png"/><Relationship Id="rId19" Type="http://schemas.openxmlformats.org/officeDocument/2006/relationships/image" Target="../media/image163.png"/><Relationship Id="rId18" Type="http://schemas.openxmlformats.org/officeDocument/2006/relationships/image" Target="../media/image115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6.png"/><Relationship Id="rId21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43.png"/><Relationship Id="rId6" Type="http://schemas.openxmlformats.org/officeDocument/2006/relationships/image" Target="../media/image192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hyperlink" Target="https://universe.roboflow.com/daata2/project2-exvgy" TargetMode="External"/><Relationship Id="rId10" Type="http://schemas.openxmlformats.org/officeDocument/2006/relationships/image" Target="../media/image2.png"/><Relationship Id="rId13" Type="http://schemas.openxmlformats.org/officeDocument/2006/relationships/hyperlink" Target="https://universe.roboflow.com/workspace01-ae0oa/fridgify" TargetMode="External"/><Relationship Id="rId12" Type="http://schemas.openxmlformats.org/officeDocument/2006/relationships/image" Target="../media/image201.png"/><Relationship Id="rId15" Type="http://schemas.openxmlformats.org/officeDocument/2006/relationships/image" Target="../media/image179.png"/><Relationship Id="rId14" Type="http://schemas.openxmlformats.org/officeDocument/2006/relationships/image" Target="../media/image197.png"/><Relationship Id="rId17" Type="http://schemas.openxmlformats.org/officeDocument/2006/relationships/image" Target="../media/image170.png"/><Relationship Id="rId16" Type="http://schemas.openxmlformats.org/officeDocument/2006/relationships/image" Target="../media/image33.png"/><Relationship Id="rId19" Type="http://schemas.openxmlformats.org/officeDocument/2006/relationships/image" Target="../media/image193.png"/><Relationship Id="rId18" Type="http://schemas.openxmlformats.org/officeDocument/2006/relationships/image" Target="../media/image19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22" Type="http://schemas.openxmlformats.org/officeDocument/2006/relationships/image" Target="../media/image36.png"/><Relationship Id="rId21" Type="http://schemas.openxmlformats.org/officeDocument/2006/relationships/image" Target="../media/image25.png"/><Relationship Id="rId24" Type="http://schemas.openxmlformats.org/officeDocument/2006/relationships/image" Target="../media/image30.png"/><Relationship Id="rId23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26" Type="http://schemas.openxmlformats.org/officeDocument/2006/relationships/image" Target="../media/image34.png"/><Relationship Id="rId25" Type="http://schemas.openxmlformats.org/officeDocument/2006/relationships/image" Target="../media/image28.png"/><Relationship Id="rId28" Type="http://schemas.openxmlformats.org/officeDocument/2006/relationships/image" Target="../media/image54.png"/><Relationship Id="rId27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29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2.png"/><Relationship Id="rId30" Type="http://schemas.openxmlformats.org/officeDocument/2006/relationships/image" Target="../media/image33.png"/><Relationship Id="rId11" Type="http://schemas.openxmlformats.org/officeDocument/2006/relationships/image" Target="../media/image22.png"/><Relationship Id="rId10" Type="http://schemas.openxmlformats.org/officeDocument/2006/relationships/image" Target="../media/image18.png"/><Relationship Id="rId13" Type="http://schemas.openxmlformats.org/officeDocument/2006/relationships/image" Target="../media/image26.png"/><Relationship Id="rId12" Type="http://schemas.openxmlformats.org/officeDocument/2006/relationships/image" Target="../media/image16.png"/><Relationship Id="rId15" Type="http://schemas.openxmlformats.org/officeDocument/2006/relationships/image" Target="../media/image29.png"/><Relationship Id="rId14" Type="http://schemas.openxmlformats.org/officeDocument/2006/relationships/image" Target="../media/image20.png"/><Relationship Id="rId17" Type="http://schemas.openxmlformats.org/officeDocument/2006/relationships/image" Target="../media/image27.png"/><Relationship Id="rId16" Type="http://schemas.openxmlformats.org/officeDocument/2006/relationships/image" Target="../media/image21.png"/><Relationship Id="rId19" Type="http://schemas.openxmlformats.org/officeDocument/2006/relationships/image" Target="../media/image23.png"/><Relationship Id="rId18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Relationship Id="rId11" Type="http://schemas.openxmlformats.org/officeDocument/2006/relationships/image" Target="../media/image11.png"/><Relationship Id="rId10" Type="http://schemas.openxmlformats.org/officeDocument/2006/relationships/image" Target="../media/image207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1.png"/><Relationship Id="rId22" Type="http://schemas.openxmlformats.org/officeDocument/2006/relationships/image" Target="../media/image220.png"/><Relationship Id="rId21" Type="http://schemas.openxmlformats.org/officeDocument/2006/relationships/image" Target="../media/image208.png"/><Relationship Id="rId24" Type="http://schemas.openxmlformats.org/officeDocument/2006/relationships/image" Target="../media/image215.png"/><Relationship Id="rId23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26" Type="http://schemas.openxmlformats.org/officeDocument/2006/relationships/image" Target="../media/image226.png"/><Relationship Id="rId25" Type="http://schemas.openxmlformats.org/officeDocument/2006/relationships/image" Target="../media/image213.png"/><Relationship Id="rId28" Type="http://schemas.openxmlformats.org/officeDocument/2006/relationships/image" Target="../media/image219.png"/><Relationship Id="rId27" Type="http://schemas.openxmlformats.org/officeDocument/2006/relationships/image" Target="../media/image221.png"/><Relationship Id="rId5" Type="http://schemas.openxmlformats.org/officeDocument/2006/relationships/image" Target="../media/image43.png"/><Relationship Id="rId6" Type="http://schemas.openxmlformats.org/officeDocument/2006/relationships/image" Target="../media/image195.png"/><Relationship Id="rId29" Type="http://schemas.openxmlformats.org/officeDocument/2006/relationships/image" Target="../media/image214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31" Type="http://schemas.openxmlformats.org/officeDocument/2006/relationships/image" Target="../media/image225.png"/><Relationship Id="rId30" Type="http://schemas.openxmlformats.org/officeDocument/2006/relationships/image" Target="../media/image227.png"/><Relationship Id="rId11" Type="http://schemas.openxmlformats.org/officeDocument/2006/relationships/image" Target="../media/image203.png"/><Relationship Id="rId33" Type="http://schemas.openxmlformats.org/officeDocument/2006/relationships/image" Target="../media/image217.png"/><Relationship Id="rId10" Type="http://schemas.openxmlformats.org/officeDocument/2006/relationships/image" Target="../media/image2.png"/><Relationship Id="rId32" Type="http://schemas.openxmlformats.org/officeDocument/2006/relationships/image" Target="../media/image218.png"/><Relationship Id="rId13" Type="http://schemas.openxmlformats.org/officeDocument/2006/relationships/image" Target="../media/image210.png"/><Relationship Id="rId35" Type="http://schemas.openxmlformats.org/officeDocument/2006/relationships/image" Target="../media/image33.png"/><Relationship Id="rId12" Type="http://schemas.openxmlformats.org/officeDocument/2006/relationships/image" Target="../media/image205.png"/><Relationship Id="rId34" Type="http://schemas.openxmlformats.org/officeDocument/2006/relationships/image" Target="../media/image223.png"/><Relationship Id="rId15" Type="http://schemas.openxmlformats.org/officeDocument/2006/relationships/image" Target="../media/image110.png"/><Relationship Id="rId14" Type="http://schemas.openxmlformats.org/officeDocument/2006/relationships/image" Target="../media/image202.png"/><Relationship Id="rId17" Type="http://schemas.openxmlformats.org/officeDocument/2006/relationships/image" Target="../media/image199.png"/><Relationship Id="rId16" Type="http://schemas.openxmlformats.org/officeDocument/2006/relationships/image" Target="../media/image222.png"/><Relationship Id="rId19" Type="http://schemas.openxmlformats.org/officeDocument/2006/relationships/image" Target="../media/image204.png"/><Relationship Id="rId18" Type="http://schemas.openxmlformats.org/officeDocument/2006/relationships/image" Target="../media/image1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Relationship Id="rId11" Type="http://schemas.openxmlformats.org/officeDocument/2006/relationships/image" Target="../media/image11.png"/><Relationship Id="rId10" Type="http://schemas.openxmlformats.org/officeDocument/2006/relationships/image" Target="../media/image224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6.png"/><Relationship Id="rId22" Type="http://schemas.openxmlformats.org/officeDocument/2006/relationships/image" Target="../media/image45.png"/><Relationship Id="rId21" Type="http://schemas.openxmlformats.org/officeDocument/2006/relationships/image" Target="../media/image56.png"/><Relationship Id="rId24" Type="http://schemas.openxmlformats.org/officeDocument/2006/relationships/image" Target="../media/image59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image" Target="../media/image44.png"/><Relationship Id="rId10" Type="http://schemas.openxmlformats.org/officeDocument/2006/relationships/image" Target="../media/image2.png"/><Relationship Id="rId13" Type="http://schemas.openxmlformats.org/officeDocument/2006/relationships/image" Target="../media/image37.png"/><Relationship Id="rId12" Type="http://schemas.openxmlformats.org/officeDocument/2006/relationships/image" Target="../media/image35.png"/><Relationship Id="rId15" Type="http://schemas.openxmlformats.org/officeDocument/2006/relationships/image" Target="../media/image47.png"/><Relationship Id="rId14" Type="http://schemas.openxmlformats.org/officeDocument/2006/relationships/image" Target="../media/image38.png"/><Relationship Id="rId17" Type="http://schemas.openxmlformats.org/officeDocument/2006/relationships/image" Target="../media/image40.png"/><Relationship Id="rId16" Type="http://schemas.openxmlformats.org/officeDocument/2006/relationships/image" Target="../media/image49.png"/><Relationship Id="rId19" Type="http://schemas.openxmlformats.org/officeDocument/2006/relationships/image" Target="../media/image33.png"/><Relationship Id="rId18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9" Type="http://schemas.openxmlformats.org/officeDocument/2006/relationships/image" Target="../media/image5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0.png"/><Relationship Id="rId10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Relationship Id="rId7" Type="http://schemas.openxmlformats.org/officeDocument/2006/relationships/image" Target="../media/image81.png"/><Relationship Id="rId8" Type="http://schemas.openxmlformats.org/officeDocument/2006/relationships/image" Target="../media/image62.png"/><Relationship Id="rId11" Type="http://schemas.openxmlformats.org/officeDocument/2006/relationships/image" Target="../media/image2.png"/><Relationship Id="rId10" Type="http://schemas.openxmlformats.org/officeDocument/2006/relationships/image" Target="../media/image17.png"/><Relationship Id="rId13" Type="http://schemas.openxmlformats.org/officeDocument/2006/relationships/image" Target="../media/image60.png"/><Relationship Id="rId12" Type="http://schemas.openxmlformats.org/officeDocument/2006/relationships/image" Target="../media/image9.png"/><Relationship Id="rId15" Type="http://schemas.openxmlformats.org/officeDocument/2006/relationships/image" Target="../media/image67.png"/><Relationship Id="rId14" Type="http://schemas.openxmlformats.org/officeDocument/2006/relationships/image" Target="../media/image64.png"/><Relationship Id="rId17" Type="http://schemas.openxmlformats.org/officeDocument/2006/relationships/image" Target="../media/image33.png"/><Relationship Id="rId16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.png"/><Relationship Id="rId22" Type="http://schemas.openxmlformats.org/officeDocument/2006/relationships/image" Target="../media/image74.png"/><Relationship Id="rId21" Type="http://schemas.openxmlformats.org/officeDocument/2006/relationships/image" Target="../media/image69.png"/><Relationship Id="rId24" Type="http://schemas.openxmlformats.org/officeDocument/2006/relationships/image" Target="../media/image84.png"/><Relationship Id="rId23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57.png"/><Relationship Id="rId26" Type="http://schemas.openxmlformats.org/officeDocument/2006/relationships/image" Target="../media/image75.png"/><Relationship Id="rId25" Type="http://schemas.openxmlformats.org/officeDocument/2006/relationships/image" Target="../media/image80.png"/><Relationship Id="rId28" Type="http://schemas.openxmlformats.org/officeDocument/2006/relationships/image" Target="../media/image76.png"/><Relationship Id="rId27" Type="http://schemas.openxmlformats.org/officeDocument/2006/relationships/image" Target="../media/image77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Relationship Id="rId11" Type="http://schemas.openxmlformats.org/officeDocument/2006/relationships/image" Target="../media/image2.png"/><Relationship Id="rId10" Type="http://schemas.openxmlformats.org/officeDocument/2006/relationships/image" Target="../media/image17.png"/><Relationship Id="rId13" Type="http://schemas.openxmlformats.org/officeDocument/2006/relationships/image" Target="../media/image65.png"/><Relationship Id="rId12" Type="http://schemas.openxmlformats.org/officeDocument/2006/relationships/image" Target="../media/image71.png"/><Relationship Id="rId15" Type="http://schemas.openxmlformats.org/officeDocument/2006/relationships/image" Target="../media/image66.png"/><Relationship Id="rId14" Type="http://schemas.openxmlformats.org/officeDocument/2006/relationships/image" Target="../media/image70.png"/><Relationship Id="rId17" Type="http://schemas.openxmlformats.org/officeDocument/2006/relationships/image" Target="../media/image68.png"/><Relationship Id="rId16" Type="http://schemas.openxmlformats.org/officeDocument/2006/relationships/image" Target="../media/image82.png"/><Relationship Id="rId19" Type="http://schemas.openxmlformats.org/officeDocument/2006/relationships/image" Target="../media/image90.png"/><Relationship Id="rId18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9.png"/><Relationship Id="rId22" Type="http://schemas.openxmlformats.org/officeDocument/2006/relationships/image" Target="../media/image91.png"/><Relationship Id="rId21" Type="http://schemas.openxmlformats.org/officeDocument/2006/relationships/image" Target="../media/image92.png"/><Relationship Id="rId24" Type="http://schemas.openxmlformats.org/officeDocument/2006/relationships/image" Target="../media/image77.png"/><Relationship Id="rId23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57.png"/><Relationship Id="rId25" Type="http://schemas.openxmlformats.org/officeDocument/2006/relationships/image" Target="../media/image76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93.png"/><Relationship Id="rId8" Type="http://schemas.openxmlformats.org/officeDocument/2006/relationships/image" Target="../media/image62.png"/><Relationship Id="rId11" Type="http://schemas.openxmlformats.org/officeDocument/2006/relationships/image" Target="../media/image2.png"/><Relationship Id="rId10" Type="http://schemas.openxmlformats.org/officeDocument/2006/relationships/image" Target="../media/image17.png"/><Relationship Id="rId13" Type="http://schemas.openxmlformats.org/officeDocument/2006/relationships/image" Target="../media/image95.png"/><Relationship Id="rId12" Type="http://schemas.openxmlformats.org/officeDocument/2006/relationships/image" Target="../media/image79.png"/><Relationship Id="rId15" Type="http://schemas.openxmlformats.org/officeDocument/2006/relationships/image" Target="../media/image87.png"/><Relationship Id="rId14" Type="http://schemas.openxmlformats.org/officeDocument/2006/relationships/image" Target="../media/image83.png"/><Relationship Id="rId17" Type="http://schemas.openxmlformats.org/officeDocument/2006/relationships/image" Target="../media/image85.png"/><Relationship Id="rId16" Type="http://schemas.openxmlformats.org/officeDocument/2006/relationships/image" Target="../media/image119.png"/><Relationship Id="rId19" Type="http://schemas.openxmlformats.org/officeDocument/2006/relationships/image" Target="../media/image86.png"/><Relationship Id="rId18" Type="http://schemas.openxmlformats.org/officeDocument/2006/relationships/image" Target="../media/image94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22" Type="http://schemas.openxmlformats.org/officeDocument/2006/relationships/image" Target="../media/image105.png"/><Relationship Id="rId21" Type="http://schemas.openxmlformats.org/officeDocument/2006/relationships/image" Target="../media/image109.png"/><Relationship Id="rId24" Type="http://schemas.openxmlformats.org/officeDocument/2006/relationships/image" Target="../media/image116.png"/><Relationship Id="rId23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26" Type="http://schemas.openxmlformats.org/officeDocument/2006/relationships/image" Target="../media/image103.png"/><Relationship Id="rId25" Type="http://schemas.openxmlformats.org/officeDocument/2006/relationships/image" Target="../media/image106.png"/><Relationship Id="rId28" Type="http://schemas.openxmlformats.org/officeDocument/2006/relationships/image" Target="../media/image33.png"/><Relationship Id="rId27" Type="http://schemas.openxmlformats.org/officeDocument/2006/relationships/image" Target="../media/image131.png"/><Relationship Id="rId5" Type="http://schemas.openxmlformats.org/officeDocument/2006/relationships/image" Target="../media/image43.png"/><Relationship Id="rId6" Type="http://schemas.openxmlformats.org/officeDocument/2006/relationships/image" Target="../media/image98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11" Type="http://schemas.openxmlformats.org/officeDocument/2006/relationships/image" Target="../media/image100.png"/><Relationship Id="rId10" Type="http://schemas.openxmlformats.org/officeDocument/2006/relationships/image" Target="../media/image2.png"/><Relationship Id="rId13" Type="http://schemas.openxmlformats.org/officeDocument/2006/relationships/image" Target="../media/image101.png"/><Relationship Id="rId12" Type="http://schemas.openxmlformats.org/officeDocument/2006/relationships/image" Target="../media/image99.png"/><Relationship Id="rId15" Type="http://schemas.openxmlformats.org/officeDocument/2006/relationships/image" Target="../media/image112.png"/><Relationship Id="rId14" Type="http://schemas.openxmlformats.org/officeDocument/2006/relationships/image" Target="../media/image114.png"/><Relationship Id="rId17" Type="http://schemas.openxmlformats.org/officeDocument/2006/relationships/image" Target="../media/image97.png"/><Relationship Id="rId16" Type="http://schemas.openxmlformats.org/officeDocument/2006/relationships/image" Target="../media/image107.png"/><Relationship Id="rId19" Type="http://schemas.openxmlformats.org/officeDocument/2006/relationships/image" Target="../media/image96.png"/><Relationship Id="rId18" Type="http://schemas.openxmlformats.org/officeDocument/2006/relationships/image" Target="../media/image108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7.png"/><Relationship Id="rId22" Type="http://schemas.openxmlformats.org/officeDocument/2006/relationships/image" Target="../media/image138.png"/><Relationship Id="rId21" Type="http://schemas.openxmlformats.org/officeDocument/2006/relationships/image" Target="../media/image125.png"/><Relationship Id="rId24" Type="http://schemas.openxmlformats.org/officeDocument/2006/relationships/image" Target="../media/image123.png"/><Relationship Id="rId23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26" Type="http://schemas.openxmlformats.org/officeDocument/2006/relationships/image" Target="../media/image136.png"/><Relationship Id="rId25" Type="http://schemas.openxmlformats.org/officeDocument/2006/relationships/image" Target="../media/image124.png"/><Relationship Id="rId28" Type="http://schemas.openxmlformats.org/officeDocument/2006/relationships/image" Target="../media/image132.png"/><Relationship Id="rId27" Type="http://schemas.openxmlformats.org/officeDocument/2006/relationships/image" Target="../media/image126.png"/><Relationship Id="rId5" Type="http://schemas.openxmlformats.org/officeDocument/2006/relationships/image" Target="../media/image43.png"/><Relationship Id="rId6" Type="http://schemas.openxmlformats.org/officeDocument/2006/relationships/image" Target="../media/image113.png"/><Relationship Id="rId29" Type="http://schemas.openxmlformats.org/officeDocument/2006/relationships/image" Target="../media/image135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Relationship Id="rId31" Type="http://schemas.openxmlformats.org/officeDocument/2006/relationships/image" Target="../media/image127.png"/><Relationship Id="rId30" Type="http://schemas.openxmlformats.org/officeDocument/2006/relationships/image" Target="../media/image134.png"/><Relationship Id="rId11" Type="http://schemas.openxmlformats.org/officeDocument/2006/relationships/image" Target="../media/image120.png"/><Relationship Id="rId33" Type="http://schemas.openxmlformats.org/officeDocument/2006/relationships/image" Target="../media/image76.png"/><Relationship Id="rId10" Type="http://schemas.openxmlformats.org/officeDocument/2006/relationships/image" Target="../media/image2.png"/><Relationship Id="rId32" Type="http://schemas.openxmlformats.org/officeDocument/2006/relationships/image" Target="../media/image33.png"/><Relationship Id="rId13" Type="http://schemas.openxmlformats.org/officeDocument/2006/relationships/image" Target="../media/image130.png"/><Relationship Id="rId12" Type="http://schemas.openxmlformats.org/officeDocument/2006/relationships/image" Target="../media/image118.png"/><Relationship Id="rId15" Type="http://schemas.openxmlformats.org/officeDocument/2006/relationships/image" Target="../media/image115.png"/><Relationship Id="rId14" Type="http://schemas.openxmlformats.org/officeDocument/2006/relationships/image" Target="../media/image110.png"/><Relationship Id="rId17" Type="http://schemas.openxmlformats.org/officeDocument/2006/relationships/image" Target="../media/image121.png"/><Relationship Id="rId16" Type="http://schemas.openxmlformats.org/officeDocument/2006/relationships/image" Target="../media/image111.png"/><Relationship Id="rId19" Type="http://schemas.openxmlformats.org/officeDocument/2006/relationships/image" Target="../media/image122.png"/><Relationship Id="rId18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482600" y="8610600"/>
            <a:ext cx="158242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70000" y="3175000"/>
            <a:ext cx="146304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07200" y="2603500"/>
            <a:ext cx="46863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11900" y="26924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44196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20900" y="37338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37338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4229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40000" y="42545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559800" y="3810000"/>
            <a:ext cx="61087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81400" y="4191000"/>
            <a:ext cx="13970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61214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120900" y="54229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54229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5930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897100" y="40386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795500" y="56515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552700" y="59436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572500" y="5740400"/>
            <a:ext cx="58674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594100" y="5930900"/>
            <a:ext cx="20955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93700" y="1854200"/>
            <a:ext cx="152654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78232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20900" y="71247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115300" y="7112000"/>
            <a:ext cx="805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763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4897100" y="7353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552700" y="76454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8572500" y="7239000"/>
            <a:ext cx="60833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594100" y="7632700"/>
            <a:ext cx="1041400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8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73400" y="3136900"/>
            <a:ext cx="1257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913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58200" y="3251200"/>
            <a:ext cx="16764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990600" y="1752600"/>
            <a:ext cx="165481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1031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084300" y="3238500"/>
            <a:ext cx="15240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922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04900" y="4648200"/>
            <a:ext cx="47879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040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1666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54100" y="3644900"/>
            <a:ext cx="52705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179300" y="6159500"/>
            <a:ext cx="44958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604000" y="5626100"/>
            <a:ext cx="43053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5000" y="2755900"/>
            <a:ext cx="153543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800" y="3175000"/>
            <a:ext cx="10147300" cy="5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963400" y="31369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395200" y="35560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436600" y="3479800"/>
            <a:ext cx="17907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963400" y="4902200"/>
            <a:ext cx="5308600" cy="4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41500" y="3136900"/>
            <a:ext cx="8178800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950700" y="31623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7000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436600" y="3492500"/>
            <a:ext cx="2095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963400" y="5156200"/>
            <a:ext cx="5130800" cy="36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9334500"/>
            <a:ext cx="1219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9888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35100" y="3200400"/>
            <a:ext cx="9982200" cy="5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6873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436600" y="3479800"/>
            <a:ext cx="1333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963400" y="4660900"/>
            <a:ext cx="5295900" cy="4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26000" y="3175000"/>
            <a:ext cx="81280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6700" y="1841500"/>
            <a:ext cx="152527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54100" y="2984500"/>
            <a:ext cx="89535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6700" y="3225800"/>
            <a:ext cx="7010400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304800" y="1841500"/>
            <a:ext cx="158623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557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811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65300" y="3594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87500" y="36322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641600" y="3556000"/>
            <a:ext cx="17907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68400" y="4978400"/>
            <a:ext cx="5321300" cy="4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616700" y="47371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913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200900" y="35814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27900" y="36068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077200" y="3543300"/>
            <a:ext cx="2095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591300" y="4927600"/>
            <a:ext cx="53213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976100" y="46863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9888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560300" y="35306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6873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436600" y="3492500"/>
            <a:ext cx="1333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2014200" y="4673600"/>
            <a:ext cx="52324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13100" y="3454400"/>
            <a:ext cx="5918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9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79100" y="3454400"/>
            <a:ext cx="5689600" cy="40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63600" y="1841500"/>
            <a:ext cx="147066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78100" y="7416800"/>
            <a:ext cx="6908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261600" y="7442200"/>
            <a:ext cx="64516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89000" y="7937500"/>
            <a:ext cx="15595600" cy="1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6100" y="863600"/>
            <a:ext cx="95377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0" y="292100"/>
            <a:ext cx="194564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4500" y="533400"/>
            <a:ext cx="97282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757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4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100" y="3162300"/>
            <a:ext cx="7175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3600" y="5041900"/>
            <a:ext cx="65532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34036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57023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68453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80010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45466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22479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27900" y="2451100"/>
            <a:ext cx="14071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25273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547100" y="2565400"/>
            <a:ext cx="7874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718300" y="3594100"/>
            <a:ext cx="15290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36830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788400" y="3733800"/>
            <a:ext cx="4318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23100" y="4749800"/>
            <a:ext cx="14706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48260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572500" y="4889500"/>
            <a:ext cx="736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705600" y="5892800"/>
            <a:ext cx="15290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59817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559800" y="6032500"/>
            <a:ext cx="7747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91300" y="7048500"/>
            <a:ext cx="15481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71247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559800" y="7188200"/>
            <a:ext cx="7747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642100" y="8191500"/>
            <a:ext cx="154178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82804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559800" y="8331200"/>
            <a:ext cx="736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413500" y="1295400"/>
            <a:ext cx="158877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636000" y="13843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521700" y="1409700"/>
            <a:ext cx="800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21000" y="2755900"/>
            <a:ext cx="130048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3449300" y="1955800"/>
            <a:ext cx="2336800" cy="4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058400" y="2120900"/>
            <a:ext cx="23368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6311900" y="2146300"/>
            <a:ext cx="2336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2438400" y="2120900"/>
            <a:ext cx="23368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25800" y="4991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48000" y="50038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11200" y="4597400"/>
            <a:ext cx="48895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150100" y="509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985000" y="51054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597400" y="4559300"/>
            <a:ext cx="49149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60100" y="50673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795000" y="50800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58200" y="4546600"/>
            <a:ext cx="48895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693900" y="50800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325600" y="31369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642600" y="3136900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781300" y="31623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731000" y="3136900"/>
            <a:ext cx="13589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541500" y="5092700"/>
            <a:ext cx="825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811000" y="4533900"/>
            <a:ext cx="5232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-965200" y="1854200"/>
            <a:ext cx="164846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708900" y="1498600"/>
            <a:ext cx="26416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625600" y="5854700"/>
            <a:ext cx="36449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613400" y="5892800"/>
            <a:ext cx="34798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347200" y="5918200"/>
            <a:ext cx="38862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3119100" y="5854700"/>
            <a:ext cx="36322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2522200" y="520700"/>
            <a:ext cx="49657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90800" y="2908300"/>
            <a:ext cx="12839700" cy="49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9321800"/>
            <a:ext cx="12192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60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307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454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601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2748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293100" y="2844800"/>
            <a:ext cx="18288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58900" y="1168400"/>
            <a:ext cx="1676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93800" y="1498600"/>
            <a:ext cx="83312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70000" y="6654800"/>
            <a:ext cx="2692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97400" y="6642100"/>
            <a:ext cx="26289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99400" y="6642100"/>
            <a:ext cx="26670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226800" y="6642100"/>
            <a:ext cx="26289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541500" y="6629400"/>
            <a:ext cx="2616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2755900"/>
            <a:ext cx="154178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588000" y="5016500"/>
            <a:ext cx="8026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01200" y="1028700"/>
            <a:ext cx="8077200" cy="80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20800" y="4965700"/>
            <a:ext cx="1841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71600" y="2489200"/>
            <a:ext cx="17145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30300" y="2781300"/>
            <a:ext cx="69977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06500" y="5537200"/>
            <a:ext cx="7835900" cy="33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73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73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925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327400" y="3530600"/>
            <a:ext cx="812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68400" y="7226300"/>
            <a:ext cx="47117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08100" y="7747000"/>
            <a:ext cx="49403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421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6421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77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737600" y="3530600"/>
            <a:ext cx="812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15000" y="7213600"/>
            <a:ext cx="55118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89700" y="7747000"/>
            <a:ext cx="51562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0269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0269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2621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4122400" y="3530600"/>
            <a:ext cx="812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972800" y="7213600"/>
            <a:ext cx="56896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103100" y="7569200"/>
            <a:ext cx="49403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-165100" y="1854200"/>
            <a:ext cx="157734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343900" y="1498600"/>
            <a:ext cx="1739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7300" y="3175000"/>
            <a:ext cx="4991100" cy="5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7300" y="32385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1200" y="6731000"/>
            <a:ext cx="5143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46200" y="7454900"/>
            <a:ext cx="49149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642100" y="3200400"/>
            <a:ext cx="499110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42100" y="32893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83300" y="6718300"/>
            <a:ext cx="51689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692900" y="7175500"/>
            <a:ext cx="4991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026900" y="3200400"/>
            <a:ext cx="499110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026900" y="32766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760200" y="6667500"/>
            <a:ext cx="48768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001500" y="7188200"/>
            <a:ext cx="50419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-965200" y="1854200"/>
            <a:ext cx="165608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343900" y="1498600"/>
            <a:ext cx="1739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54200" y="3530600"/>
            <a:ext cx="14579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6553200" y="6134100"/>
            <a:ext cx="5181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90700" y="6134100"/>
            <a:ext cx="1470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90800" y="4000500"/>
            <a:ext cx="17272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39300" y="39751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677400" y="65659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527300" y="6451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141200" y="4076700"/>
            <a:ext cx="21717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153900" y="4800600"/>
            <a:ext cx="3962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141200" y="6680200"/>
            <a:ext cx="18669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153900" y="7086600"/>
            <a:ext cx="4000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775200" y="3924300"/>
            <a:ext cx="19050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00600" y="4419600"/>
            <a:ext cx="43434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800600" y="6718300"/>
            <a:ext cx="18923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813300" y="7213600"/>
            <a:ext cx="3873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-609600" y="1854200"/>
            <a:ext cx="162433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797800" y="1498600"/>
            <a:ext cx="25400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44196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20900" y="37338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37338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4229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40000" y="42545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572500" y="3835400"/>
            <a:ext cx="48514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94100" y="4191000"/>
            <a:ext cx="16256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61214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120900" y="54229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54229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5930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52700" y="59436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559800" y="5511800"/>
            <a:ext cx="56261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581400" y="5880100"/>
            <a:ext cx="11049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78232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120900" y="71247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71247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763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552700" y="76454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572500" y="7239000"/>
            <a:ext cx="56769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594100" y="7581900"/>
            <a:ext cx="8382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782800" y="3898900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036800" y="55880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46300" y="6007100"/>
            <a:ext cx="457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871700" y="73660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701800" y="1854200"/>
            <a:ext cx="139319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